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5934"/>
  </p:normalViewPr>
  <p:slideViewPr>
    <p:cSldViewPr snapToGrid="0">
      <p:cViewPr varScale="1">
        <p:scale>
          <a:sx n="115" d="100"/>
          <a:sy n="115" d="100"/>
        </p:scale>
        <p:origin x="2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08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02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03325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13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76365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358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947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665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3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242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676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88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719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649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68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782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EAA516-A92E-6840-A06F-5B0EF60CF313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9B6EFF8-380C-F845-A004-351368783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414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openweathermap.org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AD169-A8F0-660B-1E46-0F5EEE1C3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893" y="345689"/>
            <a:ext cx="9144000" cy="220701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12D3AB-9F61-91C8-7EC7-4E14626FB2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0025" y="2671763"/>
            <a:ext cx="11730038" cy="3986212"/>
          </a:xfrm>
        </p:spPr>
        <p:txBody>
          <a:bodyPr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Internet of Things(IoT)</a:t>
            </a:r>
          </a:p>
          <a:p>
            <a:endParaRPr lang="en-US" dirty="0"/>
          </a:p>
          <a:p>
            <a:pPr algn="ctr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Presentation on</a:t>
            </a:r>
          </a:p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“Temperature and Humidity Monitor System”</a:t>
            </a:r>
          </a:p>
          <a:p>
            <a:pPr algn="ctr"/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SHARANYA  ADIGA(585849)</a:t>
            </a:r>
          </a:p>
          <a:p>
            <a:pPr algn="ctr"/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969BB3-375D-459C-5A62-E3D057F6D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106" y="647700"/>
            <a:ext cx="32512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8577424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A8C4-058D-7068-C573-F9E32B114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47625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2824D-F110-1CE6-7524-FE27A8336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314451"/>
            <a:ext cx="10895541" cy="4726912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website which provides weather data for locations around the world.</a:t>
            </a:r>
          </a:p>
          <a:p>
            <a:pPr>
              <a:buFont typeface="Wingdings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Install:  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install node-red-node-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Usage</a:t>
            </a:r>
          </a:p>
          <a:p>
            <a:pPr>
              <a:buFont typeface="Wingdings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 key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https://openweathermap.org/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D20559-4FF5-4B06-76FC-B51ADBE54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0" y="2206624"/>
            <a:ext cx="1924050" cy="147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957244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FF77E-99AD-6498-8D59-7CAF061DE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207038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2C4AF91-EB49-0F9E-BF87-BBC3CBD8C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28700"/>
            <a:ext cx="10781241" cy="5543549"/>
          </a:xfrm>
        </p:spPr>
        <p:txBody>
          <a:bodyPr/>
          <a:lstStyle/>
          <a:p>
            <a:r>
              <a:rPr lang="en-US" dirty="0" err="1"/>
              <a:t>OpenWeatherMap</a:t>
            </a:r>
            <a:r>
              <a:rPr lang="en-US" dirty="0"/>
              <a:t> node</a:t>
            </a:r>
          </a:p>
          <a:p>
            <a:r>
              <a:rPr lang="en-US" dirty="0"/>
              <a:t>Change node</a:t>
            </a:r>
          </a:p>
          <a:p>
            <a:r>
              <a:rPr lang="en-US" dirty="0"/>
              <a:t>Debug node</a:t>
            </a:r>
          </a:p>
          <a:p>
            <a:r>
              <a:rPr lang="en-US" dirty="0"/>
              <a:t>Gauge and chart nodes.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998153-7901-D89E-D327-210B49C42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5" y="1500187"/>
            <a:ext cx="6100762" cy="38719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B8F326-1F60-73BE-D3FB-90454A797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1" y="3300413"/>
            <a:ext cx="4914901" cy="307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968662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7D0B-0A5D-B811-425C-39E1C04FC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77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Node-RED Flow using </a:t>
            </a:r>
            <a:r>
              <a:rPr lang="en-US" sz="32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</a:t>
            </a:r>
            <a:endParaRPr lang="en-US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F3741A2-9A41-4DEE-A669-7C7F787D13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6540" y="1457325"/>
            <a:ext cx="7858919" cy="4600575"/>
          </a:xfrm>
        </p:spPr>
      </p:pic>
    </p:spTree>
    <p:extLst>
      <p:ext uri="{BB962C8B-B14F-4D97-AF65-F5344CB8AC3E}">
        <p14:creationId xmlns:p14="http://schemas.microsoft.com/office/powerpoint/2010/main" val="2606177937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66F04-203F-07FA-B6D7-5717CCDC6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61975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Node-RED Dashboard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C5FAB13-48C4-AFC3-2365-3CF0AE8E2A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59707"/>
            <a:ext cx="7023629" cy="4583906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F0BF17-E9BF-833F-9947-CECAB5000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1976" y="4443412"/>
            <a:ext cx="3833812" cy="218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08433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D0496-1325-D77F-2187-DCF96AE08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3D8A7-A9F5-FE41-7A98-EA312AF78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r>
              <a:rPr 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THANK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YOU!</a:t>
            </a:r>
          </a:p>
        </p:txBody>
      </p:sp>
    </p:spTree>
    <p:extLst>
      <p:ext uri="{BB962C8B-B14F-4D97-AF65-F5344CB8AC3E}">
        <p14:creationId xmlns:p14="http://schemas.microsoft.com/office/powerpoint/2010/main" val="25818741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{B0662000-B6D2-334D-B5B7-5D801974E514}tf10001060_mac</Template>
  <TotalTime>441</TotalTime>
  <Words>73</Words>
  <Application>Microsoft Macintosh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Times New Roman</vt:lpstr>
      <vt:lpstr>Trebuchet MS</vt:lpstr>
      <vt:lpstr>Wingdings</vt:lpstr>
      <vt:lpstr>Wingdings 3</vt:lpstr>
      <vt:lpstr>Facet</vt:lpstr>
      <vt:lpstr>PowerPoint Presentation</vt:lpstr>
      <vt:lpstr>OpenWeatherMap</vt:lpstr>
      <vt:lpstr>PowerPoint Presentation</vt:lpstr>
      <vt:lpstr>Node-RED Flow using OpenWeatherMap</vt:lpstr>
      <vt:lpstr>Node-RED Dashboard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2023-01-24T14:59:17Z</dcterms:created>
  <dcterms:modified xsi:type="dcterms:W3CDTF">2023-01-25T09:52:48Z</dcterms:modified>
</cp:coreProperties>
</file>

<file path=docProps/thumbnail.jpeg>
</file>